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9" r:id="rId12"/>
    <p:sldId id="265" r:id="rId13"/>
    <p:sldId id="270" r:id="rId14"/>
    <p:sldId id="271" r:id="rId15"/>
    <p:sldId id="272" r:id="rId16"/>
    <p:sldId id="263" r:id="rId17"/>
    <p:sldId id="274" r:id="rId18"/>
    <p:sldId id="276" r:id="rId19"/>
    <p:sldId id="277" r:id="rId20"/>
    <p:sldId id="278" r:id="rId21"/>
    <p:sldId id="275" r:id="rId22"/>
    <p:sldId id="286" r:id="rId23"/>
    <p:sldId id="280" r:id="rId24"/>
    <p:sldId id="282" r:id="rId25"/>
    <p:sldId id="283" r:id="rId26"/>
    <p:sldId id="284" r:id="rId27"/>
    <p:sldId id="279" r:id="rId28"/>
    <p:sldId id="287" r:id="rId29"/>
    <p:sldId id="297" r:id="rId30"/>
    <p:sldId id="288" r:id="rId31"/>
    <p:sldId id="289" r:id="rId32"/>
    <p:sldId id="290" r:id="rId33"/>
    <p:sldId id="291" r:id="rId34"/>
    <p:sldId id="295" r:id="rId35"/>
    <p:sldId id="293" r:id="rId36"/>
    <p:sldId id="29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4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D003A-43A3-4D7A-9DB9-DF2D2E66F7D8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87D57-0C92-4C44-98F0-ABAB3A7FB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416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87D57-0C92-4C44-98F0-ABAB3A7FBA1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21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87D57-0C92-4C44-98F0-ABAB3A7FBA1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11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87D57-0C92-4C44-98F0-ABAB3A7FBA1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20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87D57-0C92-4C44-98F0-ABAB3A7FBA1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97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87D57-0C92-4C44-98F0-ABAB3A7FBA1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27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87D57-0C92-4C44-98F0-ABAB3A7FBA1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815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87D57-0C92-4C44-98F0-ABAB3A7FBA1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860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87D57-0C92-4C44-98F0-ABAB3A7FBA1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548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51156-C0BE-469E-B2E6-69DEAFDCE9D5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65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225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3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24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097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2860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38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784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08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34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34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94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07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75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89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08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593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28D49-8857-4778-85E0-4E36C0630537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7499C9F-19E7-4398-ABA3-C1897FCB4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15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AF4BD-007D-4271-9E1A-FE8A3807E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1392" y="2986849"/>
            <a:ext cx="7766936" cy="1646302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«День матери»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(конкурс лучших муниципальных практик и инициатив социально-экономического развития на территориях присутствия Госкорпорации «Росатом» в 2023 году)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690367-062F-4C9B-A2B8-D45FD066D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642" y="5761101"/>
            <a:ext cx="7766936" cy="1096899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Удмуртская Республика, город Глазов,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МБУК КЦ «Россия» - «Дом дружбы народов»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DA366F-D6C3-44D3-8050-6B01AF151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46" y="383947"/>
            <a:ext cx="3193786" cy="172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55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37516-84A6-4661-A3E2-77CAD17D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4" y="657225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3B6DC0-D0B0-41A3-9CAF-44931C27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753" y="2159000"/>
            <a:ext cx="10114491" cy="388077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год. - Концертная программа «Все на земле начинается с маминых рук».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концерта стали ветеран боевых действий на Северном Кавказе и его супруга. Участники мероприятия: творческие коллективы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МБУК КЦ «Россия» - «Дома дружбы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народов» и КСЦ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«Победа», МБОУ «Средней общеобразовательной школы №9».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313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A8D03-3EA5-48CE-AFA0-8DD5952A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409" y="12382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29.11.2019 год – Концертная программа «Все на земле начинается с маминых рук».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927148-67A5-43BF-9011-76E75F74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009" y="6022643"/>
            <a:ext cx="8596668" cy="6025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мероприятия, 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творчески коллективов.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E4A451-C1F2-4128-8D3A-EEC698A84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1765298"/>
            <a:ext cx="2191615" cy="4203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13899A-6D47-4402-B09F-1DD6ECE16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1727992"/>
            <a:ext cx="5703972" cy="4277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6867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A8D03-3EA5-48CE-AFA0-8DD5952A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062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29.11.2019 год – Концертная программа «Все на земле начинается с маминых рук».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927148-67A5-43BF-9011-76E75F74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5761956"/>
            <a:ext cx="8596668" cy="6025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F2F840-5C8A-47D1-893C-0E8678910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854994"/>
            <a:ext cx="4638675" cy="3479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7EA514-D3E0-4DEB-83CA-27B966228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2" y="1854994"/>
            <a:ext cx="4638674" cy="3479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6494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A8D03-3EA5-48CE-AFA0-8DD5952A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062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29.11.2019 год – Концертная программа «Все на земле начинается с маминых рук».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927148-67A5-43BF-9011-76E75F74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5758650"/>
            <a:ext cx="8596668" cy="6025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A97350-6255-4491-A8D9-A9FE6385C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735930"/>
            <a:ext cx="4772025" cy="3579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FCB520-BFE7-4E8D-96B7-E4F6D8BB8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5" y="1735930"/>
            <a:ext cx="4772024" cy="3579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7465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A8D03-3EA5-48CE-AFA0-8DD5952A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062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29.11.2019 год – Концертная программа «Все на земле начинается с маминых рук».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927148-67A5-43BF-9011-76E75F74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5815800"/>
            <a:ext cx="8596668" cy="6025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4E320B-60D6-4C81-8D0C-A9F43F397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1948590"/>
            <a:ext cx="4572001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88D3A9-C70F-4EF6-B2CA-2492453D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8591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4626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37516-84A6-4661-A3E2-77CAD17D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76250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3B6DC0-D0B0-41A3-9CAF-44931C27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7" y="1797050"/>
            <a:ext cx="10296525" cy="388077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год. - Концертная программа «Для той, что жизнь дарует и тепло».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Новшеством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стало проведение концертной программы детьми военнослужащих, принимавших участие в локальных конфликтах.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 творческие коллективы Филиала МБУК КЦ «Россия» - «Дома дружбы народов», Казачий патриотический клуб «Спас».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818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8F906-F855-455A-AE8D-3C6CD4EC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29527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04.12.2020 год – Концертная программа «Для той, что жизнь дарует и тепло».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6B2D696-00A1-498C-A70E-62AFCDB9F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61" y="1947862"/>
            <a:ext cx="4460831" cy="2962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09FB6E-BFDA-4C33-BD7F-F25932BB7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714" y="1625599"/>
            <a:ext cx="2561035" cy="385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C059C8-BF55-4828-8C9F-2A3E08CF0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71" y="1616075"/>
            <a:ext cx="2538403" cy="382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ADB63208-6D83-4AAF-8B89-E3DD7B15A30B}"/>
              </a:ext>
            </a:extLst>
          </p:cNvPr>
          <p:cNvSpPr txBox="1">
            <a:spLocks/>
          </p:cNvSpPr>
          <p:nvPr/>
        </p:nvSpPr>
        <p:spPr>
          <a:xfrm>
            <a:off x="1427380" y="5691186"/>
            <a:ext cx="8596668" cy="602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мероприятия. </a:t>
            </a:r>
          </a:p>
          <a:p>
            <a:pPr marL="0" indent="0" algn="ctr">
              <a:buFont typeface="Wingdings 3" charset="2"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официальных лиц и представителей ветеранских организаций. </a:t>
            </a:r>
          </a:p>
        </p:txBody>
      </p:sp>
    </p:spTree>
    <p:extLst>
      <p:ext uri="{BB962C8B-B14F-4D97-AF65-F5344CB8AC3E}">
        <p14:creationId xmlns:p14="http://schemas.microsoft.com/office/powerpoint/2010/main" val="146422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8F906-F855-455A-AE8D-3C6CD4EC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29527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04.12.2020 год – Концертная программа «Для той, что жизнь дарует и тепло».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AEF6A71-B0E3-48B0-B39C-A6BC4BBEC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12" y="1796690"/>
            <a:ext cx="4325013" cy="3338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D97BF8-74EA-4749-9ADC-B3A3839EA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796690"/>
            <a:ext cx="4574026" cy="3359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B667E33D-A1FE-4C9E-B8FE-09AD068B3E65}"/>
              </a:ext>
            </a:extLst>
          </p:cNvPr>
          <p:cNvSpPr txBox="1">
            <a:spLocks/>
          </p:cNvSpPr>
          <p:nvPr/>
        </p:nvSpPr>
        <p:spPr>
          <a:xfrm>
            <a:off x="1683366" y="5720550"/>
            <a:ext cx="8596668" cy="602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программа.</a:t>
            </a:r>
          </a:p>
        </p:txBody>
      </p:sp>
    </p:spTree>
    <p:extLst>
      <p:ext uri="{BB962C8B-B14F-4D97-AF65-F5344CB8AC3E}">
        <p14:creationId xmlns:p14="http://schemas.microsoft.com/office/powerpoint/2010/main" val="2773466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8F906-F855-455A-AE8D-3C6CD4EC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29527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04.12.2020 год – Концертная программа «Для той, что жизнь дарует и тепло».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FFF73E-CE3C-4B6F-83D6-1A21DA374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4" y="1986132"/>
            <a:ext cx="4537335" cy="301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730A7F70-95E9-49E2-88B6-03D9ED419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78" y="1986132"/>
            <a:ext cx="4537332" cy="301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7E07E7E4-7C82-4B8A-A351-BA4AD0249032}"/>
              </a:ext>
            </a:extLst>
          </p:cNvPr>
          <p:cNvSpPr txBox="1">
            <a:spLocks/>
          </p:cNvSpPr>
          <p:nvPr/>
        </p:nvSpPr>
        <p:spPr>
          <a:xfrm>
            <a:off x="1631044" y="5644350"/>
            <a:ext cx="8596668" cy="602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программа.</a:t>
            </a:r>
          </a:p>
        </p:txBody>
      </p:sp>
    </p:spTree>
    <p:extLst>
      <p:ext uri="{BB962C8B-B14F-4D97-AF65-F5344CB8AC3E}">
        <p14:creationId xmlns:p14="http://schemas.microsoft.com/office/powerpoint/2010/main" val="1453837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8F906-F855-455A-AE8D-3C6CD4EC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29527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04.12.2020 год – Концертная программа «Для той, что жизнь дарует и тепло».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3AE1C50-CC5A-4A1C-AC3B-80BA11CB4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60" y="1973681"/>
            <a:ext cx="4383076" cy="2910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C051A5-BEAB-41E5-9043-584365474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73681"/>
            <a:ext cx="4383080" cy="291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A092462C-BCA6-4EC2-9781-6DF2C1EF0402}"/>
              </a:ext>
            </a:extLst>
          </p:cNvPr>
          <p:cNvSpPr txBox="1">
            <a:spLocks/>
          </p:cNvSpPr>
          <p:nvPr/>
        </p:nvSpPr>
        <p:spPr>
          <a:xfrm>
            <a:off x="1797666" y="5625300"/>
            <a:ext cx="8596668" cy="602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программа.</a:t>
            </a:r>
          </a:p>
        </p:txBody>
      </p:sp>
    </p:spTree>
    <p:extLst>
      <p:ext uri="{BB962C8B-B14F-4D97-AF65-F5344CB8AC3E}">
        <p14:creationId xmlns:p14="http://schemas.microsoft.com/office/powerpoint/2010/main" val="416414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8C15D-549F-4A70-8ED1-86FA279F0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561975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E7EDB8-CA88-4FE4-8D48-01FF9FFF0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025" y="1489075"/>
            <a:ext cx="10487025" cy="499791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последнее воскресенье ноября в нашей стране отмечают День матери. Женская доброта и щедрость сердца матери делают наш мир светлее и радостней. На плечах матерей России – воспитание достойных сыновей и дочерей нашего Отечества, поколений, которые будут бережно заботиться об историческом наследии страны, приумножать и защищать его богатства, строить общее надежное будущее. 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 в городе Глазове и районах Удмуртской Республики насчитывается более 100 семей военнослужащих и сотрудников, погибших при исполнении служебного долга в локальных конфликтах. 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объединения и привлечение внимания данных категорий семей, инициативная группа вышла с предложением провести совместно с Глазовским отделением ВООВ «Боевое Братство» мероприятие, посвященное Дню матери, где главными героями, участниками станут вдовы и матери погибших военнослужащих. 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праздника позволило бы объединить семьи погибших военнослужащих, создать положительные эмоции, а так же поддержать вдов и матерей погибших военнослужащих.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692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37516-84A6-4661-A3E2-77CAD17D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28625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3B6DC0-D0B0-41A3-9CAF-44931C27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312" y="1581151"/>
            <a:ext cx="9477375" cy="4536412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год. - Праздничная программа «Свет маминой любви».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организованна совместно с мастерской рукоделия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Мякошь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Мастерицами была проведена выставка рукоделия «Я – рукодельница» и мастер-классы.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  творческие коллективы Филиала МБУК КЦ «Россия» - «Дома дружбы народов», Филиала муниципального бюджетного учреждения культуры «Центр культуры и туризма Глазовского района» - Районный Дом культуры «Искра», учащиеся МБОУ «Средней общеобразовательной школы №9».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396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E75F7-4D6C-40B9-8597-574F9DB69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864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04.12.2021 год – Праздничная программа «Свет маминой любви».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46148C-4320-490E-96AB-2CA1888FC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5979781"/>
            <a:ext cx="8596668" cy="783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рукоделья и мастер-классы.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17F0A9-29B9-4F18-87FC-2ABA764F9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006515"/>
            <a:ext cx="5010150" cy="3330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4A064C-B92A-4608-BD29-7A2FA99F6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027052"/>
            <a:ext cx="4948372" cy="3289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2338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E75F7-4D6C-40B9-8597-574F9DB69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864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04.12.2021 год – Праздничная программа «Свет маминой любви».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46148C-4320-490E-96AB-2CA1888FC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5979781"/>
            <a:ext cx="8596668" cy="783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рукоделья и мастер-классы.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308CBA-F8A1-4B78-8150-B965F8EC2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90" y="2062088"/>
            <a:ext cx="4721710" cy="3139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DCC937-3B9E-4D2D-BCB7-B11AB1F72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56" y="2008765"/>
            <a:ext cx="4479367" cy="3192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2281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E75F7-4D6C-40B9-8597-574F9DB69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864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04.12.2021 год – Праздничная программа «Свет маминой любви».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46148C-4320-490E-96AB-2CA1888FC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5979781"/>
            <a:ext cx="8596668" cy="783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C246A0-1039-4B58-AC25-9D88C0150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83" y="2199944"/>
            <a:ext cx="4591851" cy="306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2552C8-3F91-48F0-AEA0-0974BCBB2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9944"/>
            <a:ext cx="4591851" cy="306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6514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E75F7-4D6C-40B9-8597-574F9DB69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864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04.12.2021 год – Праздничная программа «Свет маминой любви».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46148C-4320-490E-96AB-2CA1888FC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5979781"/>
            <a:ext cx="8596668" cy="783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08C0B0-A2D8-4198-B186-8B22E270D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26508"/>
            <a:ext cx="4431135" cy="29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C7BC5D-6A52-4F99-8627-E30F1C49F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3" y="2226507"/>
            <a:ext cx="4431136" cy="2952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3792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E75F7-4D6C-40B9-8597-574F9DB69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864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04.12.2021 год – Праздничная программа «Свет маминой любви».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46148C-4320-490E-96AB-2CA1888FC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5979781"/>
            <a:ext cx="8596668" cy="783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F2DDC4-2254-4AC9-AFAF-6AA2FCEFE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70866"/>
            <a:ext cx="4726410" cy="3149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491C20-9F30-48F1-9775-F1A5E4BEC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42" y="2070866"/>
            <a:ext cx="4726411" cy="3149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6069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E75F7-4D6C-40B9-8597-574F9DB69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864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04.12.2021 год – Праздничная программа «Свет маминой любви».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46148C-4320-490E-96AB-2CA1888FC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5979781"/>
            <a:ext cx="8596668" cy="783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B759DF-BCF4-4C57-9DB3-A88FDE785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6" y="2225471"/>
            <a:ext cx="4364459" cy="2908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E3CE70-8967-4367-9AE8-B5AA1A97A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225471"/>
            <a:ext cx="4364460" cy="2908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5024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E75F7-4D6C-40B9-8597-574F9DB69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864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04.12.2021 год – Праздничная программа «Свет маминой любви».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46148C-4320-490E-96AB-2CA1888FC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5979781"/>
            <a:ext cx="8596668" cy="783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06275C-4A56-48E8-AB31-5AE659139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68" y="2152649"/>
            <a:ext cx="4550990" cy="3032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72A45C-C684-4A50-B336-A22AA8422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46" y="2152649"/>
            <a:ext cx="4550988" cy="3032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368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37516-84A6-4661-A3E2-77CAD17D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38150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3B6DC0-D0B0-41A3-9CAF-44931C27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1409700"/>
            <a:ext cx="10420350" cy="4495800"/>
          </a:xfrm>
        </p:spPr>
        <p:txBody>
          <a:bodyPr/>
          <a:lstStyle/>
          <a:p>
            <a:pPr marL="0" indent="0">
              <a:buNone/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год. - Концертная программа «Свет маминой любви».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Концертная программа стала юбилейной для Филиала МБУК КЦ «Россия» - «Дома дружбы народов» (5 лет). Новшеством стало проведение мероприятия на площадке Филиала МБУК КЦ «Россия» - КСЦ «Победа», что позволило увеличить аудиторию. Зрителями стали не только семьи погибших, но и все желающие жители города Глазова.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Участники мероприятия: творческие коллективы Филиала МБУК КЦ «Россия» - «Дома дружбы народов», Филиала МБУК КЦ «Россия» - КСЦ «Победа», Казачий патриотический клуб «Спас».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Традиционно, в конце мероприятия курсанты патриотических клубов города вручают памятные подарки, цветы вдовам и матерям погибших военнослужащих.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695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3DC53-38F6-4BA8-821F-AB302CD01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034" y="219075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26.11.2022 год – Концертная программа «Свет маминой любви».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9C6F24-1B35-4883-9E20-97AA325EE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5543907"/>
            <a:ext cx="8596668" cy="6502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председателя Глазовского отделения ВООВ «Боевое Братство»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Ситчихина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С.В.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D65AFD-6D30-4100-BEA0-81F4C213A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811" y="1366659"/>
            <a:ext cx="3139712" cy="41151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99127A-AC7F-4528-9D86-208B0E2F0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725" y="1336177"/>
            <a:ext cx="5444200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07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6A509-7CD0-466E-A6B2-CCF777B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609600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проведения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93CFAE-4115-427F-85BC-D3FC25469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1488613"/>
            <a:ext cx="8596668" cy="3880773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24.11.2018 год – Творческий вечер «Мама, как поэма и песня».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29.11.2019 год – Концертная программа «Все на земле начинается с маминых рук».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04.12.2020 год – Концертная программа «Для той, что жизнь дарует и тепло».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04.12.2021 год – Праздничная программа «Свет маминой любви».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26.11.2022 год – Концертная программа «Свет маминой любви».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031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64440-46D0-4F5B-84B5-59D294C0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509" y="20955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26.11.2022 год – Концертная программа «Свет маминой любви».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29FADB-404C-4714-8D76-135CD87F6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072" y="6041065"/>
            <a:ext cx="8596105" cy="8169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0CB441-9E0C-4F8F-9D8A-99AE7E51D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44" y="1888330"/>
            <a:ext cx="4622799" cy="3467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3C2906-218D-414B-B971-05EEBE8D2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4" y="1888330"/>
            <a:ext cx="4622800" cy="3467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3216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64440-46D0-4F5B-84B5-59D294C0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509" y="20955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26.11.2022 год – Концертная программа «Свет маминой любви».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29FADB-404C-4714-8D76-135CD87F6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947" y="5983120"/>
            <a:ext cx="8596105" cy="8169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2B682C-2DC4-48C4-8F4D-C5DDE00B1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84" y="1939130"/>
            <a:ext cx="4767791" cy="3575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4F4C73-51F8-4052-B73A-BD5A72EE1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7" y="1939130"/>
            <a:ext cx="4767791" cy="3575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1962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64440-46D0-4F5B-84B5-59D294C0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509" y="20955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26.11.2022 год – Концертная программа «Свет маминой любви».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29FADB-404C-4714-8D76-135CD87F6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298" y="5831515"/>
            <a:ext cx="8596105" cy="8169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9B91BD-FECF-48EC-BD98-78141B84B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4" y="1808475"/>
            <a:ext cx="4724400" cy="354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BD5AF7-26AB-44CD-A6AB-DDC531E5C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51" y="1808475"/>
            <a:ext cx="4724401" cy="3543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6756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64440-46D0-4F5B-84B5-59D294C0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509" y="20955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26.11.2022 год – Концертная программа «Свет маминой любви».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29FADB-404C-4714-8D76-135CD87F6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947" y="5831515"/>
            <a:ext cx="8596105" cy="8169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99DEB3-6447-409C-8D1F-894E17005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25" y="1690638"/>
            <a:ext cx="2852277" cy="3803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72B507-D8DA-434B-BC49-4C27924AF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8" y="1690638"/>
            <a:ext cx="5014911" cy="3761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2656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88ACE-94F1-4AF6-BCCC-631B41C2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657" y="266699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22F641-3E2B-48AB-98CC-1A4733120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48" y="1296864"/>
            <a:ext cx="11087100" cy="27131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данной практики не останавливаются на достигнутых результатах.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перспективе на следующий год, так же объединить вдов, матерей погибших военнослужащих, курсантов патриотических клубов Северного куста Удмуртской Республики, а так же творческие коллективы под одной общей идеей «День матери».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8DA2E8-1C0F-455A-B2C7-BA181F830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52" y="3089560"/>
            <a:ext cx="6666891" cy="3263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63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1282B-3DBA-442C-8030-3B539391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49" y="561876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практики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963968-ED47-403F-9CE2-8874CC2B2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262" y="1865411"/>
            <a:ext cx="9515475" cy="4878388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dirty="0"/>
              <a:t>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можно смело сказать, мероприятие «День матери», показывает единство, сплоченность вдов и матерей погибших военнослужащих, а так же увлеченность ветеранов боевых действий, курсантов патриотических клубов и творческих коллективов в реализации мероприятия.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За весь период реализации практики (2018 – 2022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участниками стали - 250 человек, охват зрителей - 600 человек.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732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C57117F-EB5D-4D80-B662-54E9CD2C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957917"/>
            <a:ext cx="8596668" cy="182658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333946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4463B-8DF3-492C-AB01-889933024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361950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C81795-9CCB-4A79-A897-DB2D0B588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5" y="1370014"/>
            <a:ext cx="9734550" cy="388077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и провести мероприятие «День матери», которое позволит вдовам и матерям погибших военнослужащих окунуться в праздничную атмосферу праздника. </a:t>
            </a:r>
          </a:p>
          <a:p>
            <a:pPr marL="0" indent="0" algn="just">
              <a:buNone/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активизация позитивной энергии семьям военнослужащих;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объединение вдов и матерей погибших военнослужащих для позитивной коммуникации;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патриотизма, воспитание чувства гордости и уважения за свою Родину, за родной край подрастающего поколения;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общей культуры праздника.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610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37516-84A6-4661-A3E2-77CAD17D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342900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3B6DC0-D0B0-41A3-9CAF-44931C27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69989"/>
            <a:ext cx="10644187" cy="499268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Матери»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мероприятие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посвящённое самому дорогому и близкому человеку, которое является данью уважения вдовам и матерям военнослужащих, погибших в локальных конфликтах, а для подрастающего поколения – это воплощение творческих способностей, развитие чувства патриотизма и любви к Отечеству.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инициативе Филиала «Дом дружбы народов» и Глазовского отделения ВООВ «Боевое Братство» мероприятие «День матери» стало доброй традицией, которое  проводится на протяжении 5 лет. 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Площадкой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праздника стал Филиал «Дома дружбы народов», где главные гости семьи военнослужащих в горячих точках.</a:t>
            </a:r>
          </a:p>
          <a:p>
            <a:pPr marL="0" indent="0" algn="just">
              <a:buNone/>
            </a:pPr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год. - Творческий вечер «Мама, как поэма и песня».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творческого вечера была организованна обзорная экскурсия в здании Филиала МБУК КЦ «Россия» - «Дома дружбы народов», с целью знакомства с этническими культурами, проживающими на территории города Глазова и Глазовского района, а так  же праздничный концерт. 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 творческие коллективы Филиала МБУК КЦ «Россия» - «Дома дружбы народов», Филиала МБУК КЦ «Россия» - КСЦ «Победа», МБОУ «Средней общеобразовательной школы №9», курсанты Военно-патриотического клуба «Кречет», Глазовской школы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кунг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хонк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куен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«Красный кулак» и спортивно-танцевальный коллектив «Задоринки».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427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BB971-F212-483C-9A5F-C9031129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590" y="209569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24.11.2018 год – Творческий вечер, посвященный Дню матери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«Мама, как поэма и песня».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5AB0E048-6578-4F31-9C04-1D5CA55D8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175" y="5708588"/>
            <a:ext cx="8596668" cy="7137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Обзорная экскурсия в здании Филиала МБУК КЦ «Россия» - «Дома дружбы народов». Знакомства с этническими культурами, проживающими на территории города Глазова и Глазовского района.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6CC217-8D51-44C5-A4B4-B46F0C3EF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911326"/>
            <a:ext cx="5050259" cy="3365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72AA40-5D38-4215-9E86-0B8446288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4" y="1911326"/>
            <a:ext cx="5126460" cy="3416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463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FA23D-BA2C-4E7F-8B4B-223CDF52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984" y="1562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24.11.2018 год – Творческий вечер, посвященный Дню матери </a:t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«Мама, как поэма и песня».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AD6B3C-624E-4BCE-B6F8-7A90CE70B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084" y="5718838"/>
            <a:ext cx="8596668" cy="859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представителей ветеранских организаций,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концертная программа.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53B2A8-D4CF-4612-B878-D12430241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4" y="2049139"/>
            <a:ext cx="4752974" cy="3167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F12720-0569-4643-882D-29F4C74FF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1" y="2049139"/>
            <a:ext cx="4752974" cy="3167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1109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FA23D-BA2C-4E7F-8B4B-223CDF52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984" y="1562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24.11.2018 год – Творческий вечер, посвященный Дню матери </a:t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«Мама, как поэма и песня».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AD6B3C-624E-4BCE-B6F8-7A90CE70B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084" y="5718838"/>
            <a:ext cx="8596668" cy="859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8788B7-7B24-4B68-911E-AE5EEB2B6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0" y="2035776"/>
            <a:ext cx="4688316" cy="3124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8096C7-DA49-440A-B4E5-42F8FA589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35776"/>
            <a:ext cx="4774038" cy="3181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1789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FA23D-BA2C-4E7F-8B4B-223CDF52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984" y="1562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24.11.2018 год – Творческий вечер, посвященный Дню матери </a:t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«Мама, как поэма и песня».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AD6B3C-624E-4BCE-B6F8-7A90CE70B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084" y="5680738"/>
            <a:ext cx="8596668" cy="859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программа.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692192-1DB3-4EDC-86EB-C19921D9B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9" y="2085975"/>
            <a:ext cx="4660509" cy="3105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7E7EC2-812F-4119-92AA-349844627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00" y="2085975"/>
            <a:ext cx="4660509" cy="3105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998831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373</TotalTime>
  <Words>1392</Words>
  <Application>Microsoft Office PowerPoint</Application>
  <PresentationFormat>Широкоэкранный</PresentationFormat>
  <Paragraphs>109</Paragraphs>
  <Slides>36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«День матери» (конкурс лучших муниципальных практик и инициатив социально-экономического развития на территориях присутствия Госкорпорации «Росатом» в 2023 году)</vt:lpstr>
      <vt:lpstr>Актуальность</vt:lpstr>
      <vt:lpstr>Сроки проведения</vt:lpstr>
      <vt:lpstr>Цель и задачи практики</vt:lpstr>
      <vt:lpstr>Краткое описание практики</vt:lpstr>
      <vt:lpstr>24.11.2018 год – Творческий вечер, посвященный Дню матери  «Мама, как поэма и песня». </vt:lpstr>
      <vt:lpstr>24.11.2018 год – Творческий вечер, посвященный Дню матери  «Мама, как поэма и песня». </vt:lpstr>
      <vt:lpstr>24.11.2018 год – Творческий вечер, посвященный Дню матери  «Мама, как поэма и песня». </vt:lpstr>
      <vt:lpstr>24.11.2018 год – Творческий вечер, посвященный Дню матери  «Мама, как поэма и песня». </vt:lpstr>
      <vt:lpstr>Краткое описание практики</vt:lpstr>
      <vt:lpstr>29.11.2019 год – Концертная программа «Все на земле начинается с маминых рук». </vt:lpstr>
      <vt:lpstr>29.11.2019 год – Концертная программа «Все на земле начинается с маминых рук». </vt:lpstr>
      <vt:lpstr>29.11.2019 год – Концертная программа «Все на земле начинается с маминых рук». </vt:lpstr>
      <vt:lpstr>29.11.2019 год – Концертная программа «Все на земле начинается с маминых рук». </vt:lpstr>
      <vt:lpstr>Краткое описание практики</vt:lpstr>
      <vt:lpstr>04.12.2020 год – Концертная программа «Для той, что жизнь дарует и тепло». </vt:lpstr>
      <vt:lpstr>04.12.2020 год – Концертная программа «Для той, что жизнь дарует и тепло». </vt:lpstr>
      <vt:lpstr>04.12.2020 год – Концертная программа «Для той, что жизнь дарует и тепло». </vt:lpstr>
      <vt:lpstr>04.12.2020 год – Концертная программа «Для той, что жизнь дарует и тепло». </vt:lpstr>
      <vt:lpstr>Краткое описание практики</vt:lpstr>
      <vt:lpstr>04.12.2021 год – Праздничная программа «Свет маминой любви». </vt:lpstr>
      <vt:lpstr>04.12.2021 год – Праздничная программа «Свет маминой любви». </vt:lpstr>
      <vt:lpstr>04.12.2021 год – Праздничная программа «Свет маминой любви». </vt:lpstr>
      <vt:lpstr>04.12.2021 год – Праздничная программа «Свет маминой любви». </vt:lpstr>
      <vt:lpstr>04.12.2021 год – Праздничная программа «Свет маминой любви». </vt:lpstr>
      <vt:lpstr>04.12.2021 год – Праздничная программа «Свет маминой любви». </vt:lpstr>
      <vt:lpstr>04.12.2021 год – Праздничная программа «Свет маминой любви». </vt:lpstr>
      <vt:lpstr>Краткое описание практики</vt:lpstr>
      <vt:lpstr>26.11.2022 год – Концертная программа «Свет маминой любви».</vt:lpstr>
      <vt:lpstr>26.11.2022 год – Концертная программа «Свет маминой любви». </vt:lpstr>
      <vt:lpstr>26.11.2022 год – Концертная программа «Свет маминой любви». </vt:lpstr>
      <vt:lpstr>26.11.2022 год – Концертная программа «Свет маминой любви». </vt:lpstr>
      <vt:lpstr>26.11.2022 год – Концертная программа «Свет маминой любви». </vt:lpstr>
      <vt:lpstr>Перспективы развития практики</vt:lpstr>
      <vt:lpstr>Достигнутые результаты практики </vt:lpstr>
      <vt:lpstr>Спасибо за внимание.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«День матери» (конкурс лучших муниципальных практик и инициатив социально-экономического развития на территориях присутствия Госкорпорации «Росатом» в 2023 году)</dc:title>
  <dc:creator>Пользователь; Анастасия Михайлова</dc:creator>
  <cp:lastModifiedBy>User</cp:lastModifiedBy>
  <cp:revision>17</cp:revision>
  <dcterms:created xsi:type="dcterms:W3CDTF">2023-08-03T06:21:16Z</dcterms:created>
  <dcterms:modified xsi:type="dcterms:W3CDTF">2023-08-08T12:05:48Z</dcterms:modified>
</cp:coreProperties>
</file>